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5157AA-04AC-4076-8E0A-5DD168E0B7FE}" v="1" dt="2023-08-10T03:15:42.8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F5157AA-04AC-4076-8E0A-5DD168E0B7FE}"/>
    <pc:docChg chg="custSel modSld">
      <pc:chgData name="Narelle Wheaton" userId="6e1b2b30-480e-4f91-806b-6735d5b9e446" providerId="ADAL" clId="{EF5157AA-04AC-4076-8E0A-5DD168E0B7FE}" dt="2023-08-10T03:15:42.862" v="17"/>
      <pc:docMkLst>
        <pc:docMk/>
      </pc:docMkLst>
      <pc:sldChg chg="modSp mod">
        <pc:chgData name="Narelle Wheaton" userId="6e1b2b30-480e-4f91-806b-6735d5b9e446" providerId="ADAL" clId="{EF5157AA-04AC-4076-8E0A-5DD168E0B7FE}" dt="2023-08-10T03:15:01.243" v="15" actId="404"/>
        <pc:sldMkLst>
          <pc:docMk/>
          <pc:sldMk cId="2974643836" sldId="256"/>
        </pc:sldMkLst>
        <pc:spChg chg="mod">
          <ac:chgData name="Narelle Wheaton" userId="6e1b2b30-480e-4f91-806b-6735d5b9e446" providerId="ADAL" clId="{EF5157AA-04AC-4076-8E0A-5DD168E0B7FE}" dt="2023-08-10T03:15:01.243" v="15" actId="404"/>
          <ac:spMkLst>
            <pc:docMk/>
            <pc:sldMk cId="2974643836" sldId="256"/>
            <ac:spMk id="3" creationId="{A4D57F3A-D2FC-4127-9521-177CBC286ADF}"/>
          </ac:spMkLst>
        </pc:spChg>
      </pc:sldChg>
      <pc:sldChg chg="delSp mod">
        <pc:chgData name="Narelle Wheaton" userId="6e1b2b30-480e-4f91-806b-6735d5b9e446" providerId="ADAL" clId="{EF5157AA-04AC-4076-8E0A-5DD168E0B7FE}" dt="2023-08-10T03:15:41.431" v="16" actId="21"/>
        <pc:sldMkLst>
          <pc:docMk/>
          <pc:sldMk cId="694668680" sldId="260"/>
        </pc:sldMkLst>
        <pc:spChg chg="del">
          <ac:chgData name="Narelle Wheaton" userId="6e1b2b30-480e-4f91-806b-6735d5b9e446" providerId="ADAL" clId="{EF5157AA-04AC-4076-8E0A-5DD168E0B7FE}" dt="2023-08-10T03:15:41.431" v="16" actId="21"/>
          <ac:spMkLst>
            <pc:docMk/>
            <pc:sldMk cId="694668680" sldId="260"/>
            <ac:spMk id="4" creationId="{7A0EF7F2-C83B-4C2E-A58E-7CFC69620038}"/>
          </ac:spMkLst>
        </pc:spChg>
      </pc:sldChg>
      <pc:sldChg chg="addSp modSp">
        <pc:chgData name="Narelle Wheaton" userId="6e1b2b30-480e-4f91-806b-6735d5b9e446" providerId="ADAL" clId="{EF5157AA-04AC-4076-8E0A-5DD168E0B7FE}" dt="2023-08-10T03:15:42.862" v="17"/>
        <pc:sldMkLst>
          <pc:docMk/>
          <pc:sldMk cId="3376965607" sldId="261"/>
        </pc:sldMkLst>
        <pc:spChg chg="add mod">
          <ac:chgData name="Narelle Wheaton" userId="6e1b2b30-480e-4f91-806b-6735d5b9e446" providerId="ADAL" clId="{EF5157AA-04AC-4076-8E0A-5DD168E0B7FE}" dt="2023-08-10T03:15:42.862" v="17"/>
          <ac:spMkLst>
            <pc:docMk/>
            <pc:sldMk cId="3376965607" sldId="261"/>
            <ac:spMk id="2" creationId="{F47DF41C-255F-7ED4-A0EE-4FE533D3893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946D6-ADDF-4149-B34C-1B37048268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C87F2A-0FC4-433A-A2C3-157F07594E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A2267-271D-4F93-B313-A0993FE99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34C8-D571-4827-BAC2-9463C71791E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F7E7A-5B73-47E8-9743-D224E9F5D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CB43B5-4E3D-4735-8395-F7799F3AF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EF0C-376E-4CF1-A8C9-C8A3910D20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0042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641A1-5016-4B4F-988D-B43BB76DE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43BFEC-6FD6-4269-AF19-461DFEE675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E65F77-0F0A-434D-8713-7A7A5BE08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34C8-D571-4827-BAC2-9463C71791E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88EECD-9698-4846-AB20-B0780FC6B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797A0-67AD-4182-A7FA-F17B6E0D8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EF0C-376E-4CF1-A8C9-C8A3910D20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0804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EB7278-03C8-41DD-9245-3B764F5766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F304FC-2F39-4410-AEDA-3C2DBE7A12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90B15-7963-4549-BA2A-034B8A42C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34C8-D571-4827-BAC2-9463C71791E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84A4F9-09E9-4195-8F49-AEA04263E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64EAEE-8C4C-4A8A-B2FC-C814AED9C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EF0C-376E-4CF1-A8C9-C8A3910D20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5400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2B1A4-49D6-4767-AC09-8D306DF36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78B8DB-40D6-4B33-B63D-B304F2AFDA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89D765-E205-4C3B-8B27-38748C832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34C8-D571-4827-BAC2-9463C71791E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E5681-0410-4FA2-894B-902675235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B463FB-5F50-47AD-A09C-5913DFADB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EF0C-376E-4CF1-A8C9-C8A3910D20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1726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26AF04-FB80-4E02-8A1C-B0670943E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AE0D7E-3C05-493B-A903-D4FFEA9A5F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395FF4-168A-4630-989F-812411E0B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34C8-D571-4827-BAC2-9463C71791E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C5885-4F44-4217-B913-826381AF1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17124-AA19-4383-8AA9-7F9F7E983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EF0C-376E-4CF1-A8C9-C8A3910D20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7852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31346-6373-4E26-B744-1DF281794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3D491-DD15-4445-BFC0-43E6D1DCAC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66A5CC-5DE3-4724-8B35-45A46EA34A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EC221D-5F2F-4854-B6BD-4105650D8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34C8-D571-4827-BAC2-9463C71791E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B8B3B2-DFB5-4688-9A88-DADC7B7D3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0AF56A-C5B7-45F5-B78A-4BFD3DDA7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EF0C-376E-4CF1-A8C9-C8A3910D20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8069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D85CE-A003-4C0B-B2A4-147B0BA7A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8D040F-070B-40FA-AEE9-CBF8412F22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091031-B91B-4E51-9C7A-BFB8019242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BAB3FF-4338-4826-AF25-786C0544DC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644DCE-9FC3-447F-BC80-5F621D79E1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51C57C-FFC0-4663-BB32-C16B09B9D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34C8-D571-4827-BAC2-9463C71791E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30DABB-08B7-4802-A147-76EB4054A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5E3B84-AB86-4E0E-A3B4-5CE5A2C2F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EF0C-376E-4CF1-A8C9-C8A3910D20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6452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3FA78-731F-474C-89CF-8720A4F5A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0AC9F2-E784-4C34-B5D4-B4E634D56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34C8-D571-4827-BAC2-9463C71791E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E83651-1195-448E-B318-24C4E14C1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AFF917-DACC-4775-AA22-1319D963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EF0C-376E-4CF1-A8C9-C8A3910D20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2845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439D91-3F57-4FCF-9540-2C27D7427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34C8-D571-4827-BAC2-9463C71791E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979879-1984-47C4-9752-92AD4A906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51ADC2-1F30-4F32-983A-4BC47B8FB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EF0C-376E-4CF1-A8C9-C8A3910D20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3999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64425-957B-4D13-A163-B86360B0B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795114-84F8-4C61-BB8A-38EE5899C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FF9497-D432-44C8-B2E6-6EFBFED4DC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53A390-84CF-467A-A0BA-207BF10BB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34C8-D571-4827-BAC2-9463C71791E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3B9CCB-E63A-4DAF-8EB4-515F1D46C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4A656D-487C-49BB-BCF6-3BB049075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EF0C-376E-4CF1-A8C9-C8A3910D20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5034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3BCB4-D2F1-4E76-B8C0-35C4D434F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E031EB-9058-43E3-AFE5-CBD9441146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4F2688-A9CE-4E5E-B4F8-43DEEA2DE2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F7E911-423C-4164-ABD1-6F389E5E2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34C8-D571-4827-BAC2-9463C71791E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6B88C3-8F50-4095-B9BC-A46887C6B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27CAE5-7F87-49F4-AD15-C8E5B960C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EF0C-376E-4CF1-A8C9-C8A3910D20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9750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4709A1-2342-4AF2-A93A-6D4E93FE7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510048-8396-4959-A338-1CE4229601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C17D5B-2B93-4BE6-B9AC-F82768AED8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D34C8-D571-4827-BAC2-9463C71791E5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AFE272-4E5D-4908-93F8-2468136DB3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097A54-A12C-41A3-871A-DB16B6D28B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C5EF0C-376E-4CF1-A8C9-C8A3910D20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680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4D57F3A-D2FC-4127-9521-177CBC286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90320"/>
            <a:ext cx="9144000" cy="3657600"/>
          </a:xfrm>
        </p:spPr>
        <p:txBody>
          <a:bodyPr>
            <a:normAutofit lnSpcReduction="10000"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</a:rPr>
              <a:t>Summoned Home! The call has sounded</a:t>
            </a:r>
          </a:p>
          <a:p>
            <a:r>
              <a:rPr lang="en-US" sz="4000" dirty="0">
                <a:solidFill>
                  <a:schemeClr val="bg1"/>
                </a:solidFill>
              </a:rPr>
              <a:t>Bidding a soldier his warfare cease;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the song of angels resounding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Welcomes a warrior to eternal peace.</a:t>
            </a:r>
          </a:p>
          <a:p>
            <a:r>
              <a:rPr lang="en-US" sz="4000" dirty="0">
                <a:solidFill>
                  <a:schemeClr val="bg1"/>
                </a:solidFill>
              </a:rPr>
              <a:t>Praise the Lord! From earthly struggles</a:t>
            </a:r>
          </a:p>
        </p:txBody>
      </p:sp>
    </p:spTree>
    <p:extLst>
      <p:ext uri="{BB962C8B-B14F-4D97-AF65-F5344CB8AC3E}">
        <p14:creationId xmlns:p14="http://schemas.microsoft.com/office/powerpoint/2010/main" val="2974643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4D57F3A-D2FC-4127-9521-177CBC286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76960"/>
            <a:ext cx="9144000" cy="4246880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A comrade has found release.</a:t>
            </a:r>
          </a:p>
          <a:p>
            <a:r>
              <a:rPr lang="en-US" sz="4000" dirty="0">
                <a:solidFill>
                  <a:schemeClr val="bg1"/>
                </a:solidFill>
              </a:rPr>
              <a:t>Death has lost its sting, the grave its victory,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Conflicts and dangers are over;</a:t>
            </a:r>
          </a:p>
          <a:p>
            <a:r>
              <a:rPr lang="en-US" sz="4000" dirty="0">
                <a:solidFill>
                  <a:schemeClr val="bg1"/>
                </a:solidFill>
              </a:rPr>
              <a:t>See him honored at the throne of Glory,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Crowned by the hand of Jehovah.</a:t>
            </a:r>
          </a:p>
        </p:txBody>
      </p:sp>
    </p:spTree>
    <p:extLst>
      <p:ext uri="{BB962C8B-B14F-4D97-AF65-F5344CB8AC3E}">
        <p14:creationId xmlns:p14="http://schemas.microsoft.com/office/powerpoint/2010/main" val="1159630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4D57F3A-D2FC-4127-9521-177CBC286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64640"/>
            <a:ext cx="9144000" cy="3403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Strife and sorrow over,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Lord's true faithful soldier</a:t>
            </a:r>
          </a:p>
          <a:p>
            <a:r>
              <a:rPr lang="en-US" sz="4000" dirty="0">
                <a:solidFill>
                  <a:schemeClr val="bg1"/>
                </a:solidFill>
              </a:rPr>
              <a:t>Has been called to go from the ranks below</a:t>
            </a:r>
          </a:p>
          <a:p>
            <a:r>
              <a:rPr lang="en-US" sz="4000" dirty="0">
                <a:solidFill>
                  <a:schemeClr val="bg1"/>
                </a:solidFill>
              </a:rPr>
              <a:t>To the conquering host above.</a:t>
            </a:r>
          </a:p>
        </p:txBody>
      </p:sp>
    </p:spTree>
    <p:extLst>
      <p:ext uri="{BB962C8B-B14F-4D97-AF65-F5344CB8AC3E}">
        <p14:creationId xmlns:p14="http://schemas.microsoft.com/office/powerpoint/2010/main" val="2669393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4D57F3A-D2FC-4127-9521-177CBC286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46480"/>
            <a:ext cx="9144000" cy="427736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2.</a:t>
            </a:r>
          </a:p>
          <a:p>
            <a:r>
              <a:rPr lang="en-US" sz="4000" dirty="0">
                <a:solidFill>
                  <a:schemeClr val="bg1"/>
                </a:solidFill>
              </a:rPr>
              <a:t>Once the sword, but now the scepter,</a:t>
            </a:r>
          </a:p>
          <a:p>
            <a:r>
              <a:rPr lang="en-US" sz="4000" dirty="0">
                <a:solidFill>
                  <a:schemeClr val="bg1"/>
                </a:solidFill>
              </a:rPr>
              <a:t>Once the fight, now the rest and fame;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Broken every earthly fetter,</a:t>
            </a:r>
          </a:p>
          <a:p>
            <a:r>
              <a:rPr lang="en-US" sz="4000" dirty="0">
                <a:solidFill>
                  <a:schemeClr val="bg1"/>
                </a:solidFill>
              </a:rPr>
              <a:t>Now the glory for the cross and shame;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Once the loss of all for Jesus,</a:t>
            </a:r>
          </a:p>
        </p:txBody>
      </p:sp>
    </p:spTree>
    <p:extLst>
      <p:ext uri="{BB962C8B-B14F-4D97-AF65-F5344CB8AC3E}">
        <p14:creationId xmlns:p14="http://schemas.microsoft.com/office/powerpoint/2010/main" val="709194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4D57F3A-D2FC-4127-9521-177CBC286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33120"/>
            <a:ext cx="9144000" cy="46228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2 con.</a:t>
            </a:r>
          </a:p>
          <a:p>
            <a:r>
              <a:rPr lang="en-US" sz="4000" dirty="0">
                <a:solidFill>
                  <a:schemeClr val="bg1"/>
                </a:solidFill>
              </a:rPr>
              <a:t>But now the eternal gain.</a:t>
            </a:r>
          </a:p>
          <a:p>
            <a:r>
              <a:rPr lang="en-US" sz="4000" dirty="0">
                <a:solidFill>
                  <a:schemeClr val="bg1"/>
                </a:solidFill>
              </a:rPr>
              <a:t>Trials and sorrows here</a:t>
            </a:r>
          </a:p>
          <a:p>
            <a:r>
              <a:rPr lang="en-US" sz="4000" dirty="0">
                <a:solidFill>
                  <a:schemeClr val="bg1"/>
                </a:solidFill>
              </a:rPr>
              <a:t>Have now their meaning found,</a:t>
            </a:r>
          </a:p>
          <a:p>
            <a:r>
              <a:rPr lang="en-US" sz="4000" dirty="0">
                <a:solidFill>
                  <a:schemeClr val="bg1"/>
                </a:solidFill>
              </a:rPr>
              <a:t>Mysteries their explanation;</a:t>
            </a:r>
          </a:p>
          <a:p>
            <a:r>
              <a:rPr lang="en-US" sz="4000" dirty="0">
                <a:solidFill>
                  <a:schemeClr val="bg1"/>
                </a:solidFill>
              </a:rPr>
              <a:t>Safe forever in the sunlight gleaming</a:t>
            </a:r>
          </a:p>
          <a:p>
            <a:r>
              <a:rPr lang="en-US" sz="4000" dirty="0">
                <a:solidFill>
                  <a:schemeClr val="bg1"/>
                </a:solidFill>
              </a:rPr>
              <a:t>Of His eternal salvation.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6686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4D57F3A-D2FC-4127-9521-177CBC286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64640"/>
            <a:ext cx="9144000" cy="3403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Strife and sorrow over,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Lord's true faithful soldier</a:t>
            </a:r>
          </a:p>
          <a:p>
            <a:r>
              <a:rPr lang="en-US" sz="4000" dirty="0">
                <a:solidFill>
                  <a:schemeClr val="bg1"/>
                </a:solidFill>
              </a:rPr>
              <a:t>Has been called to go from the ranks below</a:t>
            </a:r>
          </a:p>
          <a:p>
            <a:r>
              <a:rPr lang="en-US" sz="4000" dirty="0">
                <a:solidFill>
                  <a:schemeClr val="bg1"/>
                </a:solidFill>
              </a:rPr>
              <a:t>To the conquering host above.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7DF41C-255F-7ED4-A0EE-4FE533D38932}"/>
              </a:ext>
            </a:extLst>
          </p:cNvPr>
          <p:cNvSpPr txBox="1"/>
          <p:nvPr/>
        </p:nvSpPr>
        <p:spPr>
          <a:xfrm>
            <a:off x="274320" y="6024880"/>
            <a:ext cx="249936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0" i="0" u="none" strike="noStrike" dirty="0">
                <a:solidFill>
                  <a:schemeClr val="bg1"/>
                </a:solidFill>
                <a:effectLst/>
              </a:rPr>
              <a:t>Summoned home! the call has sounded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</a:p>
          <a:p>
            <a:r>
              <a:rPr lang="en-US" sz="1000" b="0" i="0" u="none" strike="noStrike" dirty="0">
                <a:solidFill>
                  <a:schemeClr val="bg1"/>
                </a:solidFill>
                <a:effectLst/>
              </a:rPr>
              <a:t>Herbert H. Booth (1862-1926)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</a:p>
          <a:p>
            <a:r>
              <a:rPr lang="en-US" sz="1000" dirty="0">
                <a:solidFill>
                  <a:schemeClr val="bg1"/>
                </a:solidFill>
              </a:rPr>
              <a:t>© The General of The Salvation Army</a:t>
            </a:r>
            <a:endParaRPr lang="en-AU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965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227</Words>
  <Application>Microsoft Office PowerPoint</Application>
  <PresentationFormat>Widescreen</PresentationFormat>
  <Paragraphs>37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2022-05-18T02:06:52Z</dcterms:created>
  <dcterms:modified xsi:type="dcterms:W3CDTF">2023-08-10T03:15:52Z</dcterms:modified>
</cp:coreProperties>
</file>